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8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102" y="9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2CF15-60C2-46B5-BF62-5D711753407E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51940-3CF1-4C70-9B84-F4A84BCD0F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902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2CF15-60C2-46B5-BF62-5D711753407E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51940-3CF1-4C70-9B84-F4A84BCD0F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9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2CF15-60C2-46B5-BF62-5D711753407E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51940-3CF1-4C70-9B84-F4A84BCD0F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462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2CF15-60C2-46B5-BF62-5D711753407E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51940-3CF1-4C70-9B84-F4A84BCD0F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216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2CF15-60C2-46B5-BF62-5D711753407E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51940-3CF1-4C70-9B84-F4A84BCD0F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52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2CF15-60C2-46B5-BF62-5D711753407E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51940-3CF1-4C70-9B84-F4A84BCD0F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52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2CF15-60C2-46B5-BF62-5D711753407E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51940-3CF1-4C70-9B84-F4A84BCD0F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415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2CF15-60C2-46B5-BF62-5D711753407E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51940-3CF1-4C70-9B84-F4A84BCD0F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695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2CF15-60C2-46B5-BF62-5D711753407E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51940-3CF1-4C70-9B84-F4A84BCD0F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020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2CF15-60C2-46B5-BF62-5D711753407E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51940-3CF1-4C70-9B84-F4A84BCD0F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043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2CF15-60C2-46B5-BF62-5D711753407E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51940-3CF1-4C70-9B84-F4A84BCD0F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344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2CF15-60C2-46B5-BF62-5D711753407E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51940-3CF1-4C70-9B84-F4A84BCD0F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9223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8B04D7A3-B93A-4D57-86A1-1EABA19F01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578" y="0"/>
            <a:ext cx="48488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539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itting, drawing&#10;&#10;Description automatically generated">
            <a:extLst>
              <a:ext uri="{FF2B5EF4-FFF2-40B4-BE49-F238E27FC236}">
                <a16:creationId xmlns:a16="http://schemas.microsoft.com/office/drawing/2014/main" id="{F66D954E-141C-4CB1-A26A-BFD8A2935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578" y="0"/>
            <a:ext cx="48488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865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CBDB2354-AC33-4CAF-8398-7BA4771CF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578" y="0"/>
            <a:ext cx="48488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806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9B884161-B699-440D-A380-B88A2389F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578" y="0"/>
            <a:ext cx="48488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32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ox&#10;&#10;Description automatically generated">
            <a:extLst>
              <a:ext uri="{FF2B5EF4-FFF2-40B4-BE49-F238E27FC236}">
                <a16:creationId xmlns:a16="http://schemas.microsoft.com/office/drawing/2014/main" id="{99BD7026-B68C-4656-B5C7-A69400453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578" y="0"/>
            <a:ext cx="48488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318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2AED20B6-648E-40B9-A784-8A36715EE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578" y="0"/>
            <a:ext cx="48488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53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Cara Courage</dc:creator>
  <cp:lastModifiedBy>Cara Courage</cp:lastModifiedBy>
  <cp:revision>1</cp:revision>
  <dcterms:created xsi:type="dcterms:W3CDTF">2020-03-27T13:42:43Z</dcterms:created>
  <dcterms:modified xsi:type="dcterms:W3CDTF">2020-03-27T13:45:42Z</dcterms:modified>
</cp:coreProperties>
</file>